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090"/>
    <a:srgbClr val="494091"/>
    <a:srgbClr val="D13476"/>
    <a:srgbClr val="D6387F"/>
    <a:srgbClr val="A24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6C476-DA8C-F07A-AF05-2A61AF9E1997}" v="6" dt="2026-01-22T10:04:10.025"/>
    <p1510:client id="{B0326266-9B0E-CEF7-2AF6-BA5893D1A293}" v="39" dt="2026-01-22T09:23:53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ás Rico Diez" userId="S::jonas.rico@bcocongresos.com::ac85ddd9-2de0-4b54-8f93-5e1e0b61e5ae" providerId="AD" clId="Web-{B0326266-9B0E-CEF7-2AF6-BA5893D1A293}"/>
    <pc:docChg chg="addSld modSld">
      <pc:chgData name="Jonás Rico Diez" userId="S::jonas.rico@bcocongresos.com::ac85ddd9-2de0-4b54-8f93-5e1e0b61e5ae" providerId="AD" clId="Web-{B0326266-9B0E-CEF7-2AF6-BA5893D1A293}" dt="2026-01-22T09:23:53.775" v="35"/>
      <pc:docMkLst>
        <pc:docMk/>
      </pc:docMkLst>
      <pc:sldChg chg="mod setBg">
        <pc:chgData name="Jonás Rico Diez" userId="S::jonas.rico@bcocongresos.com::ac85ddd9-2de0-4b54-8f93-5e1e0b61e5ae" providerId="AD" clId="Web-{B0326266-9B0E-CEF7-2AF6-BA5893D1A293}" dt="2026-01-22T09:10:59.603" v="0"/>
        <pc:sldMkLst>
          <pc:docMk/>
          <pc:sldMk cId="4146385329" sldId="256"/>
        </pc:sldMkLst>
      </pc:sldChg>
      <pc:sldChg chg="addSp delSp modSp new mod setBg">
        <pc:chgData name="Jonás Rico Diez" userId="S::jonas.rico@bcocongresos.com::ac85ddd9-2de0-4b54-8f93-5e1e0b61e5ae" providerId="AD" clId="Web-{B0326266-9B0E-CEF7-2AF6-BA5893D1A293}" dt="2026-01-22T09:19:11.205" v="31" actId="20577"/>
        <pc:sldMkLst>
          <pc:docMk/>
          <pc:sldMk cId="4015259563" sldId="257"/>
        </pc:sldMkLst>
        <pc:spChg chg="del">
          <ac:chgData name="Jonás Rico Diez" userId="S::jonas.rico@bcocongresos.com::ac85ddd9-2de0-4b54-8f93-5e1e0b61e5ae" providerId="AD" clId="Web-{B0326266-9B0E-CEF7-2AF6-BA5893D1A293}" dt="2026-01-22T09:11:06.244" v="3"/>
          <ac:spMkLst>
            <pc:docMk/>
            <pc:sldMk cId="4015259563" sldId="257"/>
            <ac:spMk id="2" creationId="{20D94BD8-5850-0AA2-1C54-09D588EFF445}"/>
          </ac:spMkLst>
        </pc:spChg>
        <pc:spChg chg="del">
          <ac:chgData name="Jonás Rico Diez" userId="S::jonas.rico@bcocongresos.com::ac85ddd9-2de0-4b54-8f93-5e1e0b61e5ae" providerId="AD" clId="Web-{B0326266-9B0E-CEF7-2AF6-BA5893D1A293}" dt="2026-01-22T09:11:06.244" v="2"/>
          <ac:spMkLst>
            <pc:docMk/>
            <pc:sldMk cId="4015259563" sldId="257"/>
            <ac:spMk id="3" creationId="{6A54E528-924F-A91F-D0F2-6F35C6792C6D}"/>
          </ac:spMkLst>
        </pc:spChg>
        <pc:spChg chg="add mod">
          <ac:chgData name="Jonás Rico Diez" userId="S::jonas.rico@bcocongresos.com::ac85ddd9-2de0-4b54-8f93-5e1e0b61e5ae" providerId="AD" clId="Web-{B0326266-9B0E-CEF7-2AF6-BA5893D1A293}" dt="2026-01-22T09:19:11.205" v="31" actId="20577"/>
          <ac:spMkLst>
            <pc:docMk/>
            <pc:sldMk cId="4015259563" sldId="257"/>
            <ac:spMk id="4" creationId="{3A5E0F29-B17D-6340-20FC-B76D2D41140B}"/>
          </ac:spMkLst>
        </pc:spChg>
        <pc:spChg chg="add">
          <ac:chgData name="Jonás Rico Diez" userId="S::jonas.rico@bcocongresos.com::ac85ddd9-2de0-4b54-8f93-5e1e0b61e5ae" providerId="AD" clId="Web-{B0326266-9B0E-CEF7-2AF6-BA5893D1A293}" dt="2026-01-22T09:11:24.588" v="4"/>
          <ac:spMkLst>
            <pc:docMk/>
            <pc:sldMk cId="4015259563" sldId="257"/>
            <ac:spMk id="5" creationId="{1FBF485B-BE68-324C-5BAA-049A43B92FF5}"/>
          </ac:spMkLst>
        </pc:spChg>
        <pc:spChg chg="add">
          <ac:chgData name="Jonás Rico Diez" userId="S::jonas.rico@bcocongresos.com::ac85ddd9-2de0-4b54-8f93-5e1e0b61e5ae" providerId="AD" clId="Web-{B0326266-9B0E-CEF7-2AF6-BA5893D1A293}" dt="2026-01-22T09:11:24.588" v="4"/>
          <ac:spMkLst>
            <pc:docMk/>
            <pc:sldMk cId="4015259563" sldId="257"/>
            <ac:spMk id="6" creationId="{870E1B2C-5ED8-47DC-FDC7-EB4A8DBAF123}"/>
          </ac:spMkLst>
        </pc:spChg>
        <pc:spChg chg="add">
          <ac:chgData name="Jonás Rico Diez" userId="S::jonas.rico@bcocongresos.com::ac85ddd9-2de0-4b54-8f93-5e1e0b61e5ae" providerId="AD" clId="Web-{B0326266-9B0E-CEF7-2AF6-BA5893D1A293}" dt="2026-01-22T09:11:24.588" v="4"/>
          <ac:spMkLst>
            <pc:docMk/>
            <pc:sldMk cId="4015259563" sldId="257"/>
            <ac:spMk id="7" creationId="{F52EE6E0-EF94-79BC-A126-AC2A14B246BF}"/>
          </ac:spMkLst>
        </pc:spChg>
        <pc:picChg chg="add">
          <ac:chgData name="Jonás Rico Diez" userId="S::jonas.rico@bcocongresos.com::ac85ddd9-2de0-4b54-8f93-5e1e0b61e5ae" providerId="AD" clId="Web-{B0326266-9B0E-CEF7-2AF6-BA5893D1A293}" dt="2026-01-22T09:18:28.329" v="23"/>
          <ac:picMkLst>
            <pc:docMk/>
            <pc:sldMk cId="4015259563" sldId="257"/>
            <ac:picMk id="9" creationId="{0222FEDC-7812-BF2C-5584-28BCE6FFDE97}"/>
          </ac:picMkLst>
        </pc:picChg>
      </pc:sldChg>
      <pc:sldChg chg="addSp delSp modSp new mod setBg">
        <pc:chgData name="Jonás Rico Diez" userId="S::jonas.rico@bcocongresos.com::ac85ddd9-2de0-4b54-8f93-5e1e0b61e5ae" providerId="AD" clId="Web-{B0326266-9B0E-CEF7-2AF6-BA5893D1A293}" dt="2026-01-22T09:23:53.775" v="35"/>
        <pc:sldMkLst>
          <pc:docMk/>
          <pc:sldMk cId="2501550633" sldId="258"/>
        </pc:sldMkLst>
        <pc:spChg chg="del">
          <ac:chgData name="Jonás Rico Diez" userId="S::jonas.rico@bcocongresos.com::ac85ddd9-2de0-4b54-8f93-5e1e0b61e5ae" providerId="AD" clId="Web-{B0326266-9B0E-CEF7-2AF6-BA5893D1A293}" dt="2026-01-22T09:11:31.729" v="7"/>
          <ac:spMkLst>
            <pc:docMk/>
            <pc:sldMk cId="2501550633" sldId="258"/>
            <ac:spMk id="2" creationId="{8B30F493-6939-8DE9-5DCF-EC1B44642914}"/>
          </ac:spMkLst>
        </pc:spChg>
        <pc:spChg chg="del">
          <ac:chgData name="Jonás Rico Diez" userId="S::jonas.rico@bcocongresos.com::ac85ddd9-2de0-4b54-8f93-5e1e0b61e5ae" providerId="AD" clId="Web-{B0326266-9B0E-CEF7-2AF6-BA5893D1A293}" dt="2026-01-22T09:11:31.729" v="6"/>
          <ac:spMkLst>
            <pc:docMk/>
            <pc:sldMk cId="2501550633" sldId="258"/>
            <ac:spMk id="3" creationId="{A6D1E716-D988-9AEE-6D42-7182EE9BF9A0}"/>
          </ac:spMkLst>
        </pc:spChg>
        <pc:spChg chg="add del">
          <ac:chgData name="Jonás Rico Diez" userId="S::jonas.rico@bcocongresos.com::ac85ddd9-2de0-4b54-8f93-5e1e0b61e5ae" providerId="AD" clId="Web-{B0326266-9B0E-CEF7-2AF6-BA5893D1A293}" dt="2026-01-22T09:17:41.595" v="13"/>
          <ac:spMkLst>
            <pc:docMk/>
            <pc:sldMk cId="2501550633" sldId="258"/>
            <ac:spMk id="4" creationId="{D91BAB1A-6BC1-A616-B320-196F3A48B817}"/>
          </ac:spMkLst>
        </pc:spChg>
        <pc:spChg chg="add del">
          <ac:chgData name="Jonás Rico Diez" userId="S::jonas.rico@bcocongresos.com::ac85ddd9-2de0-4b54-8f93-5e1e0b61e5ae" providerId="AD" clId="Web-{B0326266-9B0E-CEF7-2AF6-BA5893D1A293}" dt="2026-01-22T09:17:41.595" v="12"/>
          <ac:spMkLst>
            <pc:docMk/>
            <pc:sldMk cId="2501550633" sldId="258"/>
            <ac:spMk id="5" creationId="{07EB35F0-0B10-B134-BDA3-7C358344C4E8}"/>
          </ac:spMkLst>
        </pc:spChg>
        <pc:spChg chg="add">
          <ac:chgData name="Jonás Rico Diez" userId="S::jonas.rico@bcocongresos.com::ac85ddd9-2de0-4b54-8f93-5e1e0b61e5ae" providerId="AD" clId="Web-{B0326266-9B0E-CEF7-2AF6-BA5893D1A293}" dt="2026-01-22T09:23:53.775" v="35"/>
          <ac:spMkLst>
            <pc:docMk/>
            <pc:sldMk cId="2501550633" sldId="258"/>
            <ac:spMk id="7" creationId="{9242EBA8-EE31-0CAE-7762-935DD483B9C3}"/>
          </ac:spMkLst>
        </pc:spChg>
        <pc:picChg chg="add del mod">
          <ac:chgData name="Jonás Rico Diez" userId="S::jonas.rico@bcocongresos.com::ac85ddd9-2de0-4b54-8f93-5e1e0b61e5ae" providerId="AD" clId="Web-{B0326266-9B0E-CEF7-2AF6-BA5893D1A293}" dt="2026-01-22T09:23:30.631" v="33"/>
          <ac:picMkLst>
            <pc:docMk/>
            <pc:sldMk cId="2501550633" sldId="258"/>
            <ac:picMk id="6" creationId="{31F2E129-3F78-894D-4D4E-198FA770E12A}"/>
          </ac:picMkLst>
        </pc:picChg>
      </pc:sldChg>
      <pc:sldChg chg="addSp delSp modSp add replId">
        <pc:chgData name="Jonás Rico Diez" userId="S::jonas.rico@bcocongresos.com::ac85ddd9-2de0-4b54-8f93-5e1e0b61e5ae" providerId="AD" clId="Web-{B0326266-9B0E-CEF7-2AF6-BA5893D1A293}" dt="2026-01-22T09:19:02.861" v="30" actId="1076"/>
        <pc:sldMkLst>
          <pc:docMk/>
          <pc:sldMk cId="1739346962" sldId="259"/>
        </pc:sldMkLst>
        <pc:spChg chg="add mod">
          <ac:chgData name="Jonás Rico Diez" userId="S::jonas.rico@bcocongresos.com::ac85ddd9-2de0-4b54-8f93-5e1e0b61e5ae" providerId="AD" clId="Web-{B0326266-9B0E-CEF7-2AF6-BA5893D1A293}" dt="2026-01-22T09:19:02.861" v="29" actId="1076"/>
          <ac:spMkLst>
            <pc:docMk/>
            <pc:sldMk cId="1739346962" sldId="259"/>
            <ac:spMk id="2" creationId="{D91BAB1A-6BC1-A616-B320-196F3A48B817}"/>
          </ac:spMkLst>
        </pc:spChg>
        <pc:spChg chg="add mod">
          <ac:chgData name="Jonás Rico Diez" userId="S::jonas.rico@bcocongresos.com::ac85ddd9-2de0-4b54-8f93-5e1e0b61e5ae" providerId="AD" clId="Web-{B0326266-9B0E-CEF7-2AF6-BA5893D1A293}" dt="2026-01-22T09:19:02.861" v="30" actId="1076"/>
          <ac:spMkLst>
            <pc:docMk/>
            <pc:sldMk cId="1739346962" sldId="259"/>
            <ac:spMk id="3" creationId="{07EB35F0-0B10-B134-BDA3-7C358344C4E8}"/>
          </ac:spMkLst>
        </pc:spChg>
        <pc:spChg chg="del">
          <ac:chgData name="Jonás Rico Diez" userId="S::jonas.rico@bcocongresos.com::ac85ddd9-2de0-4b54-8f93-5e1e0b61e5ae" providerId="AD" clId="Web-{B0326266-9B0E-CEF7-2AF6-BA5893D1A293}" dt="2026-01-22T09:17:45.142" v="15"/>
          <ac:spMkLst>
            <pc:docMk/>
            <pc:sldMk cId="1739346962" sldId="259"/>
            <ac:spMk id="4" creationId="{E918D294-3876-F67A-691B-1421DEF5E20B}"/>
          </ac:spMkLst>
        </pc:spChg>
        <pc:spChg chg="del">
          <ac:chgData name="Jonás Rico Diez" userId="S::jonas.rico@bcocongresos.com::ac85ddd9-2de0-4b54-8f93-5e1e0b61e5ae" providerId="AD" clId="Web-{B0326266-9B0E-CEF7-2AF6-BA5893D1A293}" dt="2026-01-22T09:17:45.142" v="14"/>
          <ac:spMkLst>
            <pc:docMk/>
            <pc:sldMk cId="1739346962" sldId="259"/>
            <ac:spMk id="5" creationId="{277F9DDC-1D03-2638-5355-1B6249D4D103}"/>
          </ac:spMkLst>
        </pc:spChg>
        <pc:spChg chg="del">
          <ac:chgData name="Jonás Rico Diez" userId="S::jonas.rico@bcocongresos.com::ac85ddd9-2de0-4b54-8f93-5e1e0b61e5ae" providerId="AD" clId="Web-{B0326266-9B0E-CEF7-2AF6-BA5893D1A293}" dt="2026-01-22T09:17:46.829" v="18"/>
          <ac:spMkLst>
            <pc:docMk/>
            <pc:sldMk cId="1739346962" sldId="259"/>
            <ac:spMk id="6" creationId="{9C352BD6-3C8F-EC3B-BCDB-0977F0F151BD}"/>
          </ac:spMkLst>
        </pc:spChg>
        <pc:spChg chg="del">
          <ac:chgData name="Jonás Rico Diez" userId="S::jonas.rico@bcocongresos.com::ac85ddd9-2de0-4b54-8f93-5e1e0b61e5ae" providerId="AD" clId="Web-{B0326266-9B0E-CEF7-2AF6-BA5893D1A293}" dt="2026-01-22T09:17:46.829" v="17"/>
          <ac:spMkLst>
            <pc:docMk/>
            <pc:sldMk cId="1739346962" sldId="259"/>
            <ac:spMk id="7" creationId="{60ADEE80-0D80-05E8-3365-E60C32E46B6C}"/>
          </ac:spMkLst>
        </pc:spChg>
        <pc:picChg chg="add mod">
          <ac:chgData name="Jonás Rico Diez" userId="S::jonas.rico@bcocongresos.com::ac85ddd9-2de0-4b54-8f93-5e1e0b61e5ae" providerId="AD" clId="Web-{B0326266-9B0E-CEF7-2AF6-BA5893D1A293}" dt="2026-01-22T09:18:22.892" v="22" actId="1076"/>
          <ac:picMkLst>
            <pc:docMk/>
            <pc:sldMk cId="1739346962" sldId="259"/>
            <ac:picMk id="8" creationId="{7C1DAA76-5A8E-AB31-9F99-DD15CA7E6788}"/>
          </ac:picMkLst>
        </pc:picChg>
      </pc:sldChg>
      <pc:sldChg chg="delSp add replId">
        <pc:chgData name="Jonás Rico Diez" userId="S::jonas.rico@bcocongresos.com::ac85ddd9-2de0-4b54-8f93-5e1e0b61e5ae" providerId="AD" clId="Web-{B0326266-9B0E-CEF7-2AF6-BA5893D1A293}" dt="2026-01-22T09:18:47.564" v="26"/>
        <pc:sldMkLst>
          <pc:docMk/>
          <pc:sldMk cId="3127451701" sldId="260"/>
        </pc:sldMkLst>
        <pc:spChg chg="del">
          <ac:chgData name="Jonás Rico Diez" userId="S::jonas.rico@bcocongresos.com::ac85ddd9-2de0-4b54-8f93-5e1e0b61e5ae" providerId="AD" clId="Web-{B0326266-9B0E-CEF7-2AF6-BA5893D1A293}" dt="2026-01-22T09:18:47.564" v="26"/>
          <ac:spMkLst>
            <pc:docMk/>
            <pc:sldMk cId="3127451701" sldId="260"/>
            <ac:spMk id="2" creationId="{76B18977-2FEE-63C9-7D4D-D14E757674EA}"/>
          </ac:spMkLst>
        </pc:spChg>
        <pc:spChg chg="del">
          <ac:chgData name="Jonás Rico Diez" userId="S::jonas.rico@bcocongresos.com::ac85ddd9-2de0-4b54-8f93-5e1e0b61e5ae" providerId="AD" clId="Web-{B0326266-9B0E-CEF7-2AF6-BA5893D1A293}" dt="2026-01-22T09:18:47.564" v="25"/>
          <ac:spMkLst>
            <pc:docMk/>
            <pc:sldMk cId="3127451701" sldId="260"/>
            <ac:spMk id="3" creationId="{954A8D00-1678-5E0B-A488-8E149F9AE7A1}"/>
          </ac:spMkLst>
        </pc:spChg>
      </pc:sldChg>
    </pc:docChg>
  </pc:docChgLst>
  <pc:docChgLst>
    <pc:chgData name="Jonás Rico Diez" userId="S::jonas.rico@bcocongresos.com::ac85ddd9-2de0-4b54-8f93-5e1e0b61e5ae" providerId="AD" clId="Web-{A7A6C476-DA8C-F07A-AF05-2A61AF9E1997}"/>
    <pc:docChg chg="modSld">
      <pc:chgData name="Jonás Rico Diez" userId="S::jonas.rico@bcocongresos.com::ac85ddd9-2de0-4b54-8f93-5e1e0b61e5ae" providerId="AD" clId="Web-{A7A6C476-DA8C-F07A-AF05-2A61AF9E1997}" dt="2026-01-22T10:04:10.025" v="5" actId="1076"/>
      <pc:docMkLst>
        <pc:docMk/>
      </pc:docMkLst>
      <pc:sldChg chg="addSp delSp modSp mod setBg">
        <pc:chgData name="Jonás Rico Diez" userId="S::jonas.rico@bcocongresos.com::ac85ddd9-2de0-4b54-8f93-5e1e0b61e5ae" providerId="AD" clId="Web-{A7A6C476-DA8C-F07A-AF05-2A61AF9E1997}" dt="2026-01-22T10:04:10.025" v="5" actId="1076"/>
        <pc:sldMkLst>
          <pc:docMk/>
          <pc:sldMk cId="3127451701" sldId="260"/>
        </pc:sldMkLst>
        <pc:picChg chg="add del mod">
          <ac:chgData name="Jonás Rico Diez" userId="S::jonas.rico@bcocongresos.com::ac85ddd9-2de0-4b54-8f93-5e1e0b61e5ae" providerId="AD" clId="Web-{A7A6C476-DA8C-F07A-AF05-2A61AF9E1997}" dt="2026-01-22T10:03:55.306" v="3"/>
          <ac:picMkLst>
            <pc:docMk/>
            <pc:sldMk cId="3127451701" sldId="260"/>
            <ac:picMk id="2" creationId="{2E87AF4E-1062-B8EF-1402-15E2144F99A8}"/>
          </ac:picMkLst>
        </pc:picChg>
        <pc:picChg chg="mod">
          <ac:chgData name="Jonás Rico Diez" userId="S::jonas.rico@bcocongresos.com::ac85ddd9-2de0-4b54-8f93-5e1e0b61e5ae" providerId="AD" clId="Web-{A7A6C476-DA8C-F07A-AF05-2A61AF9E1997}" dt="2026-01-22T10:04:10.025" v="5" actId="1076"/>
          <ac:picMkLst>
            <pc:docMk/>
            <pc:sldMk cId="3127451701" sldId="260"/>
            <ac:picMk id="8" creationId="{BA4C6FCE-508C-2490-A8DC-AF510E68C7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3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4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38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14">
            <a:extLst>
              <a:ext uri="{FF2B5EF4-FFF2-40B4-BE49-F238E27FC236}">
                <a16:creationId xmlns:a16="http://schemas.microsoft.com/office/drawing/2014/main" id="{3A5E0F29-B17D-6340-20FC-B76D2D41140B}"/>
              </a:ext>
            </a:extLst>
          </p:cNvPr>
          <p:cNvSpPr txBox="1"/>
          <p:nvPr/>
        </p:nvSpPr>
        <p:spPr>
          <a:xfrm>
            <a:off x="2708441" y="2235851"/>
            <a:ext cx="6465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500">
                <a:solidFill>
                  <a:srgbClr val="494090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Conflicto de intereses</a:t>
            </a:r>
            <a:endParaRPr lang="en-US" sz="3500">
              <a:solidFill>
                <a:srgbClr val="494090"/>
              </a:solidFill>
              <a:latin typeface="Work Sans SemiBold"/>
              <a:ea typeface="Work Sans SemiBold"/>
              <a:cs typeface="Work Sans SemiBold"/>
            </a:endParaRPr>
          </a:p>
        </p:txBody>
      </p:sp>
      <p:sp>
        <p:nvSpPr>
          <p:cNvPr id="5" name="Google Shape;59;p14">
            <a:extLst>
              <a:ext uri="{FF2B5EF4-FFF2-40B4-BE49-F238E27FC236}">
                <a16:creationId xmlns:a16="http://schemas.microsoft.com/office/drawing/2014/main" id="{1FBF485B-BE68-324C-5BAA-049A43B92FF5}"/>
              </a:ext>
            </a:extLst>
          </p:cNvPr>
          <p:cNvSpPr txBox="1"/>
          <p:nvPr/>
        </p:nvSpPr>
        <p:spPr>
          <a:xfrm>
            <a:off x="2347391" y="2780093"/>
            <a:ext cx="7188000" cy="1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47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 tengo conflicto de intereses, reales o percibidos, directos o indirectos, relacionados con esta presentación</a:t>
            </a:r>
            <a:r>
              <a:rPr lang="es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br>
              <a:rPr lang="es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br>
              <a:rPr lang="es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Tengo conflicto de intereses, reales o percibidos, directos o indirectos, relacionados con esta presentación.</a:t>
            </a:r>
            <a:endParaRPr sz="1700" i="0" u="none" strike="noStrike" cap="none">
              <a:solidFill>
                <a:srgbClr val="4F70B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870E1B2C-5ED8-47DC-FDC7-EB4A8DBAF123}"/>
              </a:ext>
            </a:extLst>
          </p:cNvPr>
          <p:cNvSpPr/>
          <p:nvPr/>
        </p:nvSpPr>
        <p:spPr>
          <a:xfrm>
            <a:off x="2592297" y="3176222"/>
            <a:ext cx="225600" cy="219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EE8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F52EE6E0-EF94-79BC-A126-AC2A14B246BF}"/>
              </a:ext>
            </a:extLst>
          </p:cNvPr>
          <p:cNvSpPr/>
          <p:nvPr/>
        </p:nvSpPr>
        <p:spPr>
          <a:xfrm>
            <a:off x="2592297" y="3910214"/>
            <a:ext cx="225600" cy="219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EE8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2FEDC-7812-BF2C-5584-28BCE6FF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365" y="6220934"/>
            <a:ext cx="1679271" cy="4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BE28CD-E333-E3BC-D91F-975ED8C4D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5">
            <a:extLst>
              <a:ext uri="{FF2B5EF4-FFF2-40B4-BE49-F238E27FC236}">
                <a16:creationId xmlns:a16="http://schemas.microsoft.com/office/drawing/2014/main" id="{D91BAB1A-6BC1-A616-B320-196F3A48B817}"/>
              </a:ext>
            </a:extLst>
          </p:cNvPr>
          <p:cNvSpPr txBox="1"/>
          <p:nvPr/>
        </p:nvSpPr>
        <p:spPr>
          <a:xfrm>
            <a:off x="1413565" y="2620174"/>
            <a:ext cx="91440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>
                <a:solidFill>
                  <a:srgbClr val="494091"/>
                </a:solidFill>
                <a:latin typeface="Work Sans"/>
                <a:ea typeface="Work Sans"/>
                <a:cs typeface="Work Sans"/>
                <a:sym typeface="Work Sans"/>
              </a:rPr>
              <a:t>Título de la ponencia</a:t>
            </a:r>
            <a:endParaRPr lang="en-US" sz="3500" b="1">
              <a:solidFill>
                <a:srgbClr val="49409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" name="Google Shape;67;p15">
            <a:extLst>
              <a:ext uri="{FF2B5EF4-FFF2-40B4-BE49-F238E27FC236}">
                <a16:creationId xmlns:a16="http://schemas.microsoft.com/office/drawing/2014/main" id="{07EB35F0-0B10-B134-BDA3-7C358344C4E8}"/>
              </a:ext>
            </a:extLst>
          </p:cNvPr>
          <p:cNvSpPr txBox="1"/>
          <p:nvPr/>
        </p:nvSpPr>
        <p:spPr>
          <a:xfrm>
            <a:off x="1413565" y="3206274"/>
            <a:ext cx="91440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D13476"/>
                </a:solidFill>
                <a:latin typeface="Work Sans"/>
                <a:ea typeface="Work Sans"/>
                <a:cs typeface="Work Sans"/>
                <a:sym typeface="Work Sans"/>
              </a:rPr>
              <a:t>Nombre del/la ponente</a:t>
            </a:r>
            <a:endParaRPr lang="en-US" sz="2200">
              <a:solidFill>
                <a:srgbClr val="D13476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1DAA76-5A8E-AB31-9F99-DD15CA7E6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365" y="6220934"/>
            <a:ext cx="1679271" cy="4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C4675-C1DA-6094-B24B-98F40B95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C6FCE-508C-2490-A8DC-AF510E68C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9" y="6179181"/>
            <a:ext cx="1679271" cy="4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5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7;p17">
            <a:extLst>
              <a:ext uri="{FF2B5EF4-FFF2-40B4-BE49-F238E27FC236}">
                <a16:creationId xmlns:a16="http://schemas.microsoft.com/office/drawing/2014/main" id="{9242EBA8-EE31-0CAE-7762-935DD483B9C3}"/>
              </a:ext>
            </a:extLst>
          </p:cNvPr>
          <p:cNvSpPr txBox="1"/>
          <p:nvPr/>
        </p:nvSpPr>
        <p:spPr>
          <a:xfrm>
            <a:off x="1524000" y="3035416"/>
            <a:ext cx="91440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¡Gracias!</a:t>
            </a:r>
            <a:endParaRPr sz="50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0155063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72fb6e-36fb-464e-8ae2-64aa72daf399" xsi:nil="true"/>
    <lcf76f155ced4ddcb4097134ff3c332f xmlns="2a0aa121-d8ef-4d77-9e53-028f09e29e90">
      <Terms xmlns="http://schemas.microsoft.com/office/infopath/2007/PartnerControls"/>
    </lcf76f155ced4ddcb4097134ff3c332f>
    <MigrationSourceID xmlns="cf72fb6e-36fb-464e-8ae2-64aa72daf399">11grYF_Yv--vvJMliExGT4_tAMPLVUg-G</MigrationSourceID>
    <Estado xmlns="2a0aa121-d8ef-4d77-9e53-028f09e29e90" xsi:nil="true"/>
    <Responsable xmlns="2a0aa121-d8ef-4d77-9e53-028f09e29e90">
      <UserInfo>
        <DisplayName/>
        <AccountId xsi:nil="true"/>
        <AccountType/>
      </UserInfo>
    </Responsable>
    <_x00da_ltimarevisi_x00f3_n xmlns="2a0aa121-d8ef-4d77-9e53-028f09e29e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3C323E100EE645A3088841FFC26AF1" ma:contentTypeVersion="17" ma:contentTypeDescription="Crear nuevo documento." ma:contentTypeScope="" ma:versionID="1b74a11e6f751d09bdb760b0334dbf25">
  <xsd:schema xmlns:xsd="http://www.w3.org/2001/XMLSchema" xmlns:xs="http://www.w3.org/2001/XMLSchema" xmlns:p="http://schemas.microsoft.com/office/2006/metadata/properties" xmlns:ns2="cf72fb6e-36fb-464e-8ae2-64aa72daf399" xmlns:ns3="2a0aa121-d8ef-4d77-9e53-028f09e29e90" targetNamespace="http://schemas.microsoft.com/office/2006/metadata/properties" ma:root="true" ma:fieldsID="45ee23150af3c79573da84033ca19df5" ns2:_="" ns3:_="">
    <xsd:import namespace="cf72fb6e-36fb-464e-8ae2-64aa72daf399"/>
    <xsd:import namespace="2a0aa121-d8ef-4d77-9e53-028f09e29e90"/>
    <xsd:element name="properties">
      <xsd:complexType>
        <xsd:sequence>
          <xsd:element name="documentManagement">
            <xsd:complexType>
              <xsd:all>
                <xsd:element ref="ns2:MigrationSource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  <xsd:element ref="ns3:_x00da_ltimarevisi_x00f3_n" minOccurs="0"/>
                <xsd:element ref="ns3:Responsable" minOccurs="0"/>
                <xsd:element ref="ns3:Estad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2fb6e-36fb-464e-8ae2-64aa72daf399" elementFormDefault="qualified">
    <xsd:import namespace="http://schemas.microsoft.com/office/2006/documentManagement/types"/>
    <xsd:import namespace="http://schemas.microsoft.com/office/infopath/2007/PartnerControls"/>
    <xsd:element name="MigrationSourceID" ma:index="8" nillable="true" ma:displayName="MigrationSourceID" ma:internalName="MigrationSourceID" ma:readOnly="true">
      <xsd:simpleType>
        <xsd:restriction base="dms:Text"/>
      </xsd:simpleType>
    </xsd:element>
    <xsd:element name="TaxCatchAll" ma:index="19" nillable="true" ma:displayName="Taxonomy Catch All Column" ma:hidden="true" ma:list="{e5fc28f7-2802-48b4-895c-d32d9aa96383}" ma:internalName="TaxCatchAll" ma:showField="CatchAllData" ma:web="cf72fb6e-36fb-464e-8ae2-64aa72daf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aa121-d8ef-4d77-9e53-028f09e29e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42ad0fcc-bffd-4b40-bc29-0bacf8e7e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00da_ltimarevisi_x00f3_n" ma:index="22" nillable="true" ma:displayName="Última revisión" ma:format="DateOnly" ma:internalName="_x00da_ltimarevisi_x00f3_n">
      <xsd:simpleType>
        <xsd:restriction base="dms:DateTime"/>
      </xsd:simpleType>
    </xsd:element>
    <xsd:element name="Responsable" ma:index="23" nillable="true" ma:displayName="Responsable" ma:format="Dropdown" ma:list="UserInfo" ma:SharePointGroup="0" ma:internalName="Responsab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ado" ma:index="24" nillable="true" ma:displayName="Estado" ma:format="Dropdown" ma:internalName="Estado">
      <xsd:simpleType>
        <xsd:restriction base="dms:Choice">
          <xsd:enumeration value="🌱 Por empezar"/>
          <xsd:enumeration value="🚧 En desarrollo"/>
          <xsd:enumeration value="⚒️ Pte. Actualizar"/>
          <xsd:enumeration value="👀Revisar"/>
          <xsd:enumeration value="✅ O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1FBA8-850E-49E1-9575-525DDDD478D3}">
  <ds:schemaRefs>
    <ds:schemaRef ds:uri="2a0aa121-d8ef-4d77-9e53-028f09e29e90"/>
    <ds:schemaRef ds:uri="cf72fb6e-36fb-464e-8ae2-64aa72daf39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7E5B5E-F044-4DBB-ADD6-3DC5110D9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F82866-25AD-40B5-9990-4263D64718F8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Graciela Ferrari Castro</dc:creator>
  <cp:revision>6</cp:revision>
  <dcterms:created xsi:type="dcterms:W3CDTF">2025-09-23T13:49:15Z</dcterms:created>
  <dcterms:modified xsi:type="dcterms:W3CDTF">2026-01-22T10:04:10Z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0x010100433C323E100EE645A3088841FFC26AF1</vt:lpwstr>
  </property>
  <property fmtid="{D5CDD505-2E9C-101B-9397-08002B2CF9AE}" pid="3" name="Order">
    <vt:r8>800</vt:r8>
  </property>
  <property fmtid="{D5CDD505-2E9C-101B-9397-08002B2CF9AE}" pid="4" name="MediaServiceImageTags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